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6" r:id="rId21"/>
    <p:sldId id="387" r:id="rId22"/>
    <p:sldId id="382" r:id="rId23"/>
    <p:sldId id="381" r:id="rId24"/>
    <p:sldId id="370" r:id="rId25"/>
    <p:sldId id="356" r:id="rId26"/>
    <p:sldId id="380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9931" autoAdjust="0"/>
  </p:normalViewPr>
  <p:slideViewPr>
    <p:cSldViewPr snapToGrid="0">
      <p:cViewPr varScale="1">
        <p:scale>
          <a:sx n="104" d="100"/>
          <a:sy n="104" d="100"/>
        </p:scale>
        <p:origin x="-199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pPr>
                <a:defRPr/>
              </a:pPr>
              <a:t>29.08.2017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pPr>
                <a:defRPr/>
              </a:pPr>
              <a:t>29.08.2017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r>
              <a:rPr lang="de-DE" baseline="0" dirty="0" smtClean="0"/>
              <a:t> und Methoden:</a:t>
            </a:r>
            <a:endParaRPr lang="de-DE" dirty="0" smtClean="0"/>
          </a:p>
          <a:p>
            <a:r>
              <a:rPr lang="de-DE" dirty="0" smtClean="0"/>
              <a:t>Oxygen,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BaseX</a:t>
            </a:r>
            <a:r>
              <a:rPr lang="de-DE" baseline="0" dirty="0" smtClean="0"/>
              <a:t> -&gt; Gemeinsame Plattform -&gt; Helfen</a:t>
            </a:r>
          </a:p>
          <a:p>
            <a:r>
              <a:rPr lang="de-DE" baseline="0" dirty="0" err="1" smtClean="0"/>
              <a:t>GitHub</a:t>
            </a:r>
            <a:r>
              <a:rPr lang="de-DE" baseline="0" dirty="0" smtClean="0"/>
              <a:t> -&gt; Gleichzeitiges Arbeiten, Übersicht über Änderungen, Versionsmanagement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Groß: V-Modell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Requirements</a:t>
            </a:r>
            <a:r>
              <a:rPr lang="de-DE" baseline="0" dirty="0" smtClean="0"/>
              <a:t>, Klassendiagramm</a:t>
            </a:r>
          </a:p>
          <a:p>
            <a:r>
              <a:rPr lang="de-DE" baseline="0" dirty="0" smtClean="0"/>
              <a:t>Implementierung, Testen -&gt; Agil: </a:t>
            </a:r>
            <a:r>
              <a:rPr lang="de-DE" baseline="0" dirty="0" err="1" smtClean="0"/>
              <a:t>wöchtenl</a:t>
            </a:r>
            <a:r>
              <a:rPr lang="de-DE" baseline="0" dirty="0" smtClean="0"/>
              <a:t>. Treffen (Review, Code-Diskussion, </a:t>
            </a:r>
            <a:r>
              <a:rPr lang="de-DE" baseline="0" dirty="0" err="1" smtClean="0"/>
              <a:t>ToDo</a:t>
            </a:r>
            <a:r>
              <a:rPr lang="de-DE" baseline="0" dirty="0" smtClean="0"/>
              <a:t>-Liste)</a:t>
            </a:r>
          </a:p>
          <a:p>
            <a:r>
              <a:rPr lang="de-DE" baseline="0" dirty="0" smtClean="0"/>
              <a:t>	</a:t>
            </a:r>
            <a:r>
              <a:rPr lang="de-DE" baseline="0" smtClean="0"/>
              <a:t>	„Sprints“: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208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8699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97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ha.io/assets/github.7433692cabbfa132f34adb034e7909fa.png" TargetMode="External"/><Relationship Id="rId5" Type="http://schemas.openxmlformats.org/officeDocument/2006/relationships/hyperlink" Target="http://basexgmbh.de/wp-content/uploads/2013/04/BaseX-300x252.png" TargetMode="External"/><Relationship Id="rId4" Type="http://schemas.openxmlformats.org/officeDocument/2006/relationships/hyperlink" Target="https://www.oxygenxml.com/img/mb_xml_editor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ergique.files.wordpress.com/2013/10/v-model-illustration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42911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6403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70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V-Model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13443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229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5566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xmlns="" val="5437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44496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383980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noProof="0" dirty="0"/>
              <a:t>/15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xmlns="" val="179745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/15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xmlns="" val="14029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54520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 work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context &amp;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298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79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51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0147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32305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26426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xmlns="" val="6162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974</Words>
  <Application>Microsoft Office PowerPoint</Application>
  <PresentationFormat>Bildschirmpräsentation (4:3)</PresentationFormat>
  <Paragraphs>309</Paragraphs>
  <Slides>21</Slides>
  <Notes>19</Notes>
  <HiddenSlides>1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3. Design and Implementation</vt:lpstr>
      <vt:lpstr>4. Architecture – MVC</vt:lpstr>
      <vt:lpstr>4. Architecture – Class Diagram</vt:lpstr>
      <vt:lpstr>5. Testing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Folie 19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Michael Mitterer</cp:lastModifiedBy>
  <cp:revision>660</cp:revision>
  <cp:lastPrinted>2017-01-20T10:56:14Z</cp:lastPrinted>
  <dcterms:created xsi:type="dcterms:W3CDTF">2016-01-29T10:30:03Z</dcterms:created>
  <dcterms:modified xsi:type="dcterms:W3CDTF">2017-08-29T20:29:15Z</dcterms:modified>
</cp:coreProperties>
</file>